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文字方塊 7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文字方塊 9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文字方塊 5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文字方塊 4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文字方塊 7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文字方塊 7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3E22B-2043-4D07-90FB-DBDBA33742A7}" type="datetimeFigureOut">
              <a:rPr lang="ko-KR" altLang="en-US" smtClean="0"/>
              <a:t>2014-10-06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B6EA1-F66B-40B1-8097-DBF5196516F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5969000" y="6350000"/>
            <a:ext cx="2540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TW" sz="1200" smtClean="0">
                <a:solidFill>
                  <a:srgbClr val="808080"/>
                </a:solidFill>
              </a:rPr>
              <a:t>ASE Public / Security-D</a:t>
            </a:r>
            <a:endParaRPr lang="zh-TW" altLang="en-US" sz="1200">
              <a:solidFill>
                <a:srgbClr val="80808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9512" y="0"/>
            <a:ext cx="101600" cy="6019800"/>
          </a:xfrm>
          <a:prstGeom prst="rect">
            <a:avLst/>
          </a:prstGeom>
          <a:solidFill>
            <a:srgbClr val="339966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5576" y="260648"/>
            <a:ext cx="7772400" cy="5760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SiP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integrating Package and System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9512" y="1258416"/>
            <a:ext cx="8496944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altLang="zh-TW" sz="2000" dirty="0">
                <a:latin typeface="Trebuchet MS" pitchFamily="34" charset="0"/>
              </a:rPr>
              <a:t>The ever-growing consumer market trend drives semiconductor electronics not only to achieve higher performance but also multi-functionality with miniaturization at affordable price. 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endParaRPr lang="en-US" altLang="zh-TW" sz="2000" dirty="0">
              <a:latin typeface="Trebuchet MS" pitchFamily="34" charset="0"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altLang="zh-TW" sz="2000" dirty="0">
                <a:latin typeface="Trebuchet MS" pitchFamily="34" charset="0"/>
              </a:rPr>
              <a:t>As System-on-Chip scaling is approaching physical limit for Moore’s Law, advanced packaging has to take more active roles of system-level integration of different </a:t>
            </a:r>
            <a:r>
              <a:rPr lang="en-US" altLang="zh-TW" sz="2000" dirty="0" err="1">
                <a:latin typeface="Trebuchet MS" pitchFamily="34" charset="0"/>
              </a:rPr>
              <a:t>SoCs</a:t>
            </a:r>
            <a:r>
              <a:rPr lang="en-US" altLang="zh-TW" sz="2000" dirty="0">
                <a:latin typeface="Trebuchet MS" pitchFamily="34" charset="0"/>
              </a:rPr>
              <a:t> and fulfill the product system requirements of functionality, form-factor, quality and cost. 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endParaRPr lang="en-US" altLang="zh-TW" sz="2000" dirty="0">
              <a:latin typeface="Trebuchet MS" pitchFamily="34" charset="0"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altLang="zh-TW" sz="2000" dirty="0">
                <a:latin typeface="Trebuchet MS" pitchFamily="34" charset="0"/>
              </a:rPr>
              <a:t>To continue the paradigm for Next Gen </a:t>
            </a:r>
            <a:r>
              <a:rPr lang="en-US" altLang="zh-TW" sz="2000" dirty="0" err="1">
                <a:latin typeface="Trebuchet MS" pitchFamily="34" charset="0"/>
              </a:rPr>
              <a:t>SoC</a:t>
            </a:r>
            <a:r>
              <a:rPr lang="en-US" altLang="zh-TW" sz="2000" dirty="0">
                <a:latin typeface="Trebuchet MS" pitchFamily="34" charset="0"/>
              </a:rPr>
              <a:t> in </a:t>
            </a:r>
            <a:r>
              <a:rPr lang="en-US" altLang="zh-TW" sz="2000" dirty="0" err="1">
                <a:latin typeface="Trebuchet MS" pitchFamily="34" charset="0"/>
              </a:rPr>
              <a:t>SiP</a:t>
            </a:r>
            <a:r>
              <a:rPr lang="en-US" altLang="zh-TW" sz="2000" dirty="0">
                <a:latin typeface="Trebuchet MS" pitchFamily="34" charset="0"/>
              </a:rPr>
              <a:t>/</a:t>
            </a:r>
            <a:r>
              <a:rPr lang="en-US" altLang="zh-TW" sz="2000" dirty="0" err="1">
                <a:latin typeface="Trebuchet MS" pitchFamily="34" charset="0"/>
              </a:rPr>
              <a:t>SiM</a:t>
            </a:r>
            <a:r>
              <a:rPr lang="en-US" altLang="zh-TW" sz="2000" dirty="0">
                <a:latin typeface="Trebuchet MS" pitchFamily="34" charset="0"/>
              </a:rPr>
              <a:t> (System in Module), we need not only to explore the new horizon of </a:t>
            </a:r>
            <a:r>
              <a:rPr lang="en-US" altLang="zh-TW" sz="2000" dirty="0" err="1">
                <a:latin typeface="Trebuchet MS" pitchFamily="34" charset="0"/>
              </a:rPr>
              <a:t>SiP</a:t>
            </a:r>
            <a:r>
              <a:rPr lang="en-US" altLang="zh-TW" sz="2000" dirty="0">
                <a:latin typeface="Trebuchet MS" pitchFamily="34" charset="0"/>
              </a:rPr>
              <a:t> application but also continue sustainable innovations for the fundamental technologies to enable an easy mix-and-match of successful building blocks.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6494462"/>
            <a:ext cx="5690146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 i="1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Walter </a:t>
            </a:r>
            <a:r>
              <a:rPr lang="en-US" altLang="ko-KR" b="1" i="1" dirty="0" err="1" smtClean="0">
                <a:latin typeface="Times New Roman" pitchFamily="18" charset="0"/>
                <a:ea typeface="굴림" charset="-127"/>
                <a:cs typeface="Times New Roman" pitchFamily="18" charset="0"/>
              </a:rPr>
              <a:t>Jau</a:t>
            </a:r>
            <a:r>
              <a:rPr lang="en-US" altLang="ko-KR" b="1" i="1" dirty="0">
                <a:latin typeface="Times New Roman" pitchFamily="18" charset="0"/>
                <a:ea typeface="굴림" charset="-127"/>
                <a:cs typeface="Times New Roman" pitchFamily="18" charset="0"/>
              </a:rPr>
              <a:t>, </a:t>
            </a:r>
            <a:r>
              <a:rPr lang="en-US" altLang="ko-KR" b="1" i="1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ASE</a:t>
            </a:r>
            <a:endParaRPr lang="en-US" altLang="ko-KR" sz="1800" b="1" i="1" dirty="0">
              <a:latin typeface="Times New Roman" pitchFamily="18" charset="0"/>
              <a:ea typeface="굴림" charset="-127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992982" y="6309320"/>
            <a:ext cx="7151018" cy="102448"/>
          </a:xfrm>
          <a:prstGeom prst="rect">
            <a:avLst/>
          </a:prstGeom>
          <a:solidFill>
            <a:srgbClr val="339966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943598"/>
            <a:ext cx="1374041" cy="914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文字方塊 1"/>
          <p:cNvSpPr txBox="1"/>
          <p:nvPr/>
        </p:nvSpPr>
        <p:spPr>
          <a:xfrm>
            <a:off x="3995936" y="8994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Security D</Template>
  <TotalTime>17</TotalTime>
  <Words>119</Words>
  <Application>Microsoft Office PowerPoint</Application>
  <PresentationFormat>화면 슬라이드 쇼(4:3)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keywords>Security D</cp:keywords>
  <dc:description>Security D</dc:description>
  <cp:lastModifiedBy>USER</cp:lastModifiedBy>
  <cp:revision>5</cp:revision>
  <dcterms:created xsi:type="dcterms:W3CDTF">2014-09-17T02:42:27Z</dcterms:created>
  <dcterms:modified xsi:type="dcterms:W3CDTF">2014-10-06T09:29:45Z</dcterms:modified>
</cp:coreProperties>
</file>